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a7f7e7bb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a7f7e7bb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a7f7e7bb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a7f7e7bb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a7f7e7bb4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a7f7e7bb4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a7f7e7bb4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a7f7e7bb4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a7f7e7bb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a7f7e7bb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9c244640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9c244640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9c244640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9c244640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9c244640a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9c244640a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9c244640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9c244640a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9c244640a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9c244640a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a7f7e7b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a7f7e7bb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a7f7e7bb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a7f7e7bb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a7f7e7bb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a7f7e7bb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Commas Matter.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 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Between a city and a province.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Calgary, Alberta.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Between the day and the year.</a:t>
            </a: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December 8, 2016.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the greeting and closing in a letter.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/>
              <a:t>Dear Ms. </a:t>
            </a:r>
            <a:r>
              <a:rPr lang="en" sz="3000" dirty="0" smtClean="0"/>
              <a:t>R</a:t>
            </a:r>
            <a:r>
              <a:rPr lang="en-US" sz="3000" dirty="0" err="1" smtClean="0"/>
              <a:t>amlal</a:t>
            </a:r>
            <a:r>
              <a:rPr lang="en" sz="3000" dirty="0" smtClean="0"/>
              <a:t>, </a:t>
            </a:r>
            <a:endParaRPr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introductory  words.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When we race, Michael love to win.</a:t>
            </a:r>
            <a:endParaRPr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name a person spoken to.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Jenny, wait for me.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215150" y="2038000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Difference Between These Twos Sentences?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40452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Let’s look for something to eat kids.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Let’s look for something to eat, kids.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215150" y="2038000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Difference Between These Twos Sentences?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40452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Rachel Ray finds inspiration in cooking her family and her dog.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Rachel Ray finds inspiration in cooking, her family, and her dog.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215150" y="2038000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Difference Between These Twos Sentences?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40452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Man bacon makes anything taste good.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Man, bacon makes anything taste good.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282275" y="135012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Important are Commas?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 u="sng"/>
              <a:t>VERY IMPORTANT.</a:t>
            </a:r>
            <a:endParaRPr sz="4800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 Rules.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Between words in a series.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My favourite colours are green, blue and pink.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front of conjunction and, but, and so.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The game is fun, but I like Angry Birds better.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set off a speaker’s words.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My mom said, “clean your room.”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Macintosh PowerPoint</Application>
  <PresentationFormat>On-screen Show (16:9)</PresentationFormat>
  <Paragraphs>36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Playfair Display</vt:lpstr>
      <vt:lpstr>Montserrat</vt:lpstr>
      <vt:lpstr>Oswald</vt:lpstr>
      <vt:lpstr>Pop</vt:lpstr>
      <vt:lpstr>Why Commas Matter.</vt:lpstr>
      <vt:lpstr>What is the Difference Between These Twos Sentences?</vt:lpstr>
      <vt:lpstr>What is the Difference Between These Twos Sentences?</vt:lpstr>
      <vt:lpstr>What is the Difference Between These Twos Sentences?</vt:lpstr>
      <vt:lpstr>How Important are Commas?</vt:lpstr>
      <vt:lpstr>Comma Rules.</vt:lpstr>
      <vt:lpstr>Between words in a series.</vt:lpstr>
      <vt:lpstr>In front of conjunction and, but, and so.</vt:lpstr>
      <vt:lpstr>To set off a speaker’s words.</vt:lpstr>
      <vt:lpstr>Between a city and a province.</vt:lpstr>
      <vt:lpstr>Between the day and the year.</vt:lpstr>
      <vt:lpstr>After the greeting and closing in a letter.</vt:lpstr>
      <vt:lpstr>After introductory  words.</vt:lpstr>
      <vt:lpstr>To name a person spoken to.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Commas Matter.</dc:title>
  <cp:lastModifiedBy>Ramlal, Lisa K</cp:lastModifiedBy>
  <cp:revision>1</cp:revision>
  <dcterms:modified xsi:type="dcterms:W3CDTF">2020-03-31T17:54:16Z</dcterms:modified>
</cp:coreProperties>
</file>