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DEBF2-701E-946A-0460-23DFB3859D70}" v="3" dt="2020-03-19T19:25:33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7500" y="0"/>
            <a:ext cx="9132300" cy="5143500"/>
          </a:xfrm>
          <a:prstGeom prst="rect">
            <a:avLst/>
          </a:prstGeom>
          <a:solidFill>
            <a:srgbClr val="B3D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841350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Shape 53"/>
          <p:cNvCxnSpPr/>
          <p:nvPr/>
        </p:nvCxnSpPr>
        <p:spPr>
          <a:xfrm>
            <a:off x="8337675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Shape 54"/>
          <p:cNvSpPr/>
          <p:nvPr/>
        </p:nvSpPr>
        <p:spPr>
          <a:xfrm rot="-5400000">
            <a:off x="4327200" y="853550"/>
            <a:ext cx="483000" cy="427200"/>
          </a:xfrm>
          <a:prstGeom prst="hexagon">
            <a:avLst>
              <a:gd name="adj" fmla="val 28666"/>
              <a:gd name="vf" fmla="val 11547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-5400000" flipH="1">
            <a:off x="71454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-5400000" flipH="1">
            <a:off x="71454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-5400000" flipH="1">
            <a:off x="714548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 rot="-5400000" flipH="1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rot="-5400000" flipH="1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rot="5400000" flipH="1">
            <a:off x="714337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5400000" flipH="1">
            <a:off x="714337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5400000" flipH="1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-5400000" flipH="1">
            <a:off x="71454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-5400000" flipH="1">
            <a:off x="714548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5400000" flipH="1">
            <a:off x="714337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5400000" flipH="1">
            <a:off x="714337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-5400000" flipH="1">
            <a:off x="714548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5400000" flipH="1">
            <a:off x="714337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3"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2355525" y="312600"/>
            <a:ext cx="4518300" cy="4518300"/>
          </a:xfrm>
          <a:prstGeom prst="ellipse">
            <a:avLst/>
          </a:prstGeom>
          <a:noFill/>
          <a:ln w="762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2581178" y="538253"/>
            <a:ext cx="4066800" cy="4066800"/>
          </a:xfrm>
          <a:prstGeom prst="ellipse">
            <a:avLst/>
          </a:prstGeom>
          <a:noFill/>
          <a:ln w="28575" cap="flat" cmpd="sng">
            <a:solidFill>
              <a:srgbClr val="EE22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2857500" y="1679600"/>
            <a:ext cx="3505200" cy="178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5"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rgbClr val="696969"/>
          </a:solidFill>
          <a:ln w="9525" cap="flat" cmpd="sng">
            <a:solidFill>
              <a:srgbClr val="BDBDB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9696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9696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9696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9696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9696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9696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9696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9696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696969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6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Métis Rise Up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Social Studies 7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45250" y="585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Triggered the Red River Resistance?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Dec. 1869: Metis declared a </a:t>
            </a:r>
            <a:r>
              <a:rPr lang="en">
                <a:solidFill>
                  <a:srgbClr val="FF0000"/>
                </a:solidFill>
              </a:rPr>
              <a:t>provisional government</a:t>
            </a:r>
            <a:r>
              <a:rPr lang="en"/>
              <a:t> at Fort Garry and issued the </a:t>
            </a:r>
            <a:r>
              <a:rPr lang="en" i="1"/>
              <a:t>Declaration of the People of Rupert’s Land and the North-West.</a:t>
            </a:r>
            <a:endParaRPr i="1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Provisional government: a temporary government formed when no other authority can establish legitimate control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members of the provisional government chose </a:t>
            </a:r>
            <a:r>
              <a:rPr lang="en">
                <a:solidFill>
                  <a:srgbClr val="9900FF"/>
                </a:solidFill>
              </a:rPr>
              <a:t>Louis Riel </a:t>
            </a:r>
            <a:r>
              <a:rPr lang="en"/>
              <a:t>as president.</a:t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00" y="1906473"/>
            <a:ext cx="4270500" cy="323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800" y="0"/>
            <a:ext cx="5603205" cy="483987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0" y="-106200"/>
            <a:ext cx="3540600" cy="455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Let’s Do Some Thinking!</a:t>
            </a:r>
            <a:endParaRPr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/>
              <a:t>Think about what </a:t>
            </a:r>
            <a:r>
              <a:rPr lang="en" b="1" u="sng" dirty="0"/>
              <a:t>CITIZENSHIP</a:t>
            </a:r>
            <a:r>
              <a:rPr lang="en" b="1" dirty="0"/>
              <a:t> means. What signals had Canada’s government given the people at Red River that they would not count as citizens in Canadian society? What are some examples?</a:t>
            </a:r>
            <a:endParaRPr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/>
              <a:t>In the declaration of the provisional government, what words and phrases challenge Canada’s government to rethink its idea of citizenship?</a:t>
            </a:r>
            <a:endParaRPr b="1" dirty="0"/>
          </a:p>
          <a:p>
            <a:endParaRPr b="1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/>
              <a:t>What words in the declaration describe Canada?</a:t>
            </a:r>
            <a:endParaRPr b="1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/>
              <a:t>What words describe the population of Rupert’s Land and the northwest?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Focus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What issues did the  Métis uprisings in the west raise for Canada?</a:t>
            </a:r>
            <a:endParaRPr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In what ways did different ideas of citizenship shape events?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2857500" y="1679600"/>
            <a:ext cx="3505200" cy="17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already know?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t="7396" b="7388"/>
          <a:stretch/>
        </p:blipFill>
        <p:spPr>
          <a:xfrm>
            <a:off x="4720200" y="1133650"/>
            <a:ext cx="4038925" cy="2978900"/>
          </a:xfrm>
          <a:prstGeom prst="rect">
            <a:avLst/>
          </a:prstGeom>
          <a:noFill/>
          <a:ln w="76200" cap="flat" cmpd="dbl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the Red River Resistance?</a:t>
            </a: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Oct. 1869: people of Red River began to resist a plan of the HBC, Britain and Canada to transfer their region to Canada without consulting them.</a:t>
            </a:r>
            <a:endParaRPr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April 1869: Canada buys Rupert’s Land and British-claimed territories in the northwest. (about $1.5 million today)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t="18363" b="18357"/>
          <a:stretch/>
        </p:blipFill>
        <p:spPr>
          <a:xfrm>
            <a:off x="3047650" y="0"/>
            <a:ext cx="6096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Was the Red River Resistance?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Few of the people living in Rupert’s Land or the northwest territory were consulted about this decision.</a:t>
            </a: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Metis people of Red River wanted a say in their future, but Canada intended to make their settlement part of a territory in which they would have little say.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Who Were the People of Red River?</a:t>
            </a:r>
            <a:endParaRPr sz="2400"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Francophone Metis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Anglophone Metis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Canadiens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Retired British HBC employees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Scottish and Irish colonists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1869, when the HBC transferred Rupert’s Land and the northwest to Canada, the majority of the people living at Red River were Metis.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About half of the population spoke French, and the other half spoke English.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7676"/>
            <a:ext cx="5005124" cy="35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Triggered the Red River Resistance?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Dec. 1869: Red River faced many stresses: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Crop failure.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Buffalo decline.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Canada was making plans for Rupert’s Land and the northwest as if nobody was there.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Triggered the Red River Resistance?</a:t>
            </a: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April 1869: Canadian </a:t>
            </a:r>
            <a:r>
              <a:rPr lang="en">
                <a:solidFill>
                  <a:srgbClr val="FF0000"/>
                </a:solidFill>
              </a:rPr>
              <a:t>surveyors</a:t>
            </a:r>
            <a:r>
              <a:rPr lang="en"/>
              <a:t> in the area of Red River: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Measuring land into sections for settlement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This settlement would push the fur trade and the Metis way of life off the land.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Surveyors sometimes went right through the Metis farms as if they didn’t exist.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45250" y="585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Triggered the Red River Resistance?</a:t>
            </a: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November 1869: an official of Canada’s government tried to enter Rupert’s Land--William McDougall.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Canada had appointed McDougall lieutenant-governor of the territory and wanted him in Red River before the land transfer took place.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Metis volunteers set up a blockade and stopped McDougall.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Metis took control of Fort Garry, the major HBC trading post in the area.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HBC did not resist the capture of the fort, which took place without a shot fired.</a:t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00" y="2169250"/>
            <a:ext cx="3938310" cy="2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The Métis Rise Up</vt:lpstr>
      <vt:lpstr>Areas of Focus</vt:lpstr>
      <vt:lpstr>What do we already know?</vt:lpstr>
      <vt:lpstr>What Was the Red River Resistance?</vt:lpstr>
      <vt:lpstr>What Was the Red River Resistance?</vt:lpstr>
      <vt:lpstr>PowerPoint Presentation</vt:lpstr>
      <vt:lpstr>What Triggered the Red River Resistance?</vt:lpstr>
      <vt:lpstr>What Triggered the Red River Resistance?</vt:lpstr>
      <vt:lpstr>What Triggered the Red River Resistance?</vt:lpstr>
      <vt:lpstr>What Triggered the Red River Resistance?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Métis Rise Up</dc:title>
  <cp:revision>4</cp:revision>
  <dcterms:modified xsi:type="dcterms:W3CDTF">2020-03-19T19:25:34Z</dcterms:modified>
</cp:coreProperties>
</file>