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9A0BFA-1AEC-CD59-E47F-F3FEB859E08A}" v="1" dt="2020-03-19T19:07:24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1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0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1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5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7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2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0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6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0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8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7A7D-B683-814E-95FF-8A4C7A1B59D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8CA0-77B3-E345-B029-937CA85E5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7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Causes of Confederation in the 1860s</a:t>
            </a:r>
          </a:p>
        </p:txBody>
      </p:sp>
    </p:spTree>
    <p:extLst>
      <p:ext uri="{BB962C8B-B14F-4D97-AF65-F5344CB8AC3E}">
        <p14:creationId xmlns:p14="http://schemas.microsoft.com/office/powerpoint/2010/main" val="148577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19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Part I</a:t>
            </a:r>
          </a:p>
          <a:p>
            <a:r>
              <a:rPr lang="en-US" sz="2400" dirty="0"/>
              <a:t>Using the graphic organizer, research and collect jot notes on each of the topics provided.</a:t>
            </a:r>
          </a:p>
          <a:p>
            <a:r>
              <a:rPr lang="en-US" sz="2400" dirty="0"/>
              <a:t>Learn how each topic contributed to the confederation of Canada in 1867.</a:t>
            </a:r>
          </a:p>
          <a:p>
            <a:r>
              <a:rPr lang="en-US" sz="2400" dirty="0"/>
              <a:t>Sources must be listed</a:t>
            </a:r>
          </a:p>
          <a:p>
            <a:r>
              <a:rPr lang="en-US" sz="2400" dirty="0"/>
              <a:t>The organizer must be included</a:t>
            </a:r>
          </a:p>
          <a:p>
            <a:r>
              <a:rPr lang="en-US" sz="2400" dirty="0"/>
              <a:t>You will have time booked in the computer lab to research.</a:t>
            </a:r>
          </a:p>
          <a:p>
            <a:pPr marL="0" indent="0">
              <a:buNone/>
            </a:pPr>
            <a:r>
              <a:rPr lang="en-US" sz="2400" dirty="0"/>
              <a:t>Part II</a:t>
            </a:r>
          </a:p>
          <a:p>
            <a:r>
              <a:rPr lang="en-US" sz="2400" dirty="0"/>
              <a:t>With the notes you have collected, write a paragraph for each topic using proper paragraph structure.</a:t>
            </a:r>
          </a:p>
          <a:p>
            <a:r>
              <a:rPr lang="en-US" sz="2400" dirty="0"/>
              <a:t>Remember: Each paragraph must explain how the topic contributed to Canadian confederation.</a:t>
            </a:r>
          </a:p>
        </p:txBody>
      </p:sp>
    </p:spTree>
    <p:extLst>
      <p:ext uri="{BB962C8B-B14F-4D97-AF65-F5344CB8AC3E}">
        <p14:creationId xmlns:p14="http://schemas.microsoft.com/office/powerpoint/2010/main" val="40154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0536"/>
            <a:ext cx="8229600" cy="1143000"/>
          </a:xfrm>
        </p:spPr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96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Graphic organizer in notebook and completed 		</a:t>
            </a:r>
            <a:r>
              <a:rPr lang="en-US" sz="2400"/>
              <a:t>		/</a:t>
            </a:r>
            <a:r>
              <a:rPr lang="en-US" sz="2400" dirty="0"/>
              <a:t>5</a:t>
            </a:r>
          </a:p>
          <a:p>
            <a:r>
              <a:rPr lang="en-US" sz="2400" dirty="0"/>
              <a:t>Sources listed												/3</a:t>
            </a:r>
          </a:p>
          <a:p>
            <a:r>
              <a:rPr lang="en-US" sz="2400" dirty="0"/>
              <a:t>Each topic researched										/2</a:t>
            </a:r>
          </a:p>
          <a:p>
            <a:r>
              <a:rPr lang="en-US" sz="2400" dirty="0"/>
              <a:t>Paragraph													/10</a:t>
            </a:r>
            <a:br>
              <a:rPr lang="en-US" sz="2400" dirty="0"/>
            </a:br>
            <a:r>
              <a:rPr lang="en-US" sz="2400" dirty="0"/>
              <a:t>		</a:t>
            </a:r>
            <a:r>
              <a:rPr lang="en-US" sz="2400" i="1" dirty="0"/>
              <a:t>topic sentence</a:t>
            </a:r>
            <a:br>
              <a:rPr lang="en-US" sz="2400" i="1" dirty="0"/>
            </a:br>
            <a:r>
              <a:rPr lang="en-US" sz="2400" i="1" dirty="0"/>
              <a:t>		supporting details</a:t>
            </a:r>
            <a:br>
              <a:rPr lang="en-US" sz="2400" i="1" dirty="0"/>
            </a:br>
            <a:r>
              <a:rPr lang="en-US" sz="2400" i="1" dirty="0"/>
              <a:t>		concluding sentence</a:t>
            </a:r>
            <a:br>
              <a:rPr lang="en-US" sz="2400" i="1" dirty="0"/>
            </a:br>
            <a:r>
              <a:rPr lang="en-US" sz="2400" i="1" dirty="0"/>
              <a:t>		grammar/spelling</a:t>
            </a:r>
          </a:p>
          <a:p>
            <a:r>
              <a:rPr lang="en-US" sz="2400" dirty="0"/>
              <a:t>Information													/10</a:t>
            </a:r>
            <a:br>
              <a:rPr lang="en-US" sz="2400" dirty="0"/>
            </a:br>
            <a:r>
              <a:rPr lang="en-US" sz="2400" dirty="0"/>
              <a:t>		</a:t>
            </a:r>
            <a:r>
              <a:rPr lang="en-US" sz="2400" i="1" dirty="0"/>
              <a:t>clear connection to Canadian Confederation</a:t>
            </a:r>
            <a:br>
              <a:rPr lang="en-US" sz="2400" i="1" dirty="0"/>
            </a:br>
            <a:r>
              <a:rPr lang="en-US" sz="2400" i="1" dirty="0"/>
              <a:t>		accurate</a:t>
            </a:r>
          </a:p>
          <a:p>
            <a:r>
              <a:rPr lang="en-US" sz="2400" dirty="0"/>
              <a:t>Creativity													/5</a:t>
            </a:r>
            <a:br>
              <a:rPr lang="en-US" sz="2400" dirty="0"/>
            </a:br>
            <a:r>
              <a:rPr lang="en-US" sz="2400" dirty="0"/>
              <a:t>		layout</a:t>
            </a:r>
            <a:br>
              <a:rPr lang="en-US" sz="2400" dirty="0"/>
            </a:br>
            <a:r>
              <a:rPr lang="en-US" sz="2400" dirty="0"/>
              <a:t>		attempt at artistry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774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106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Causes of Confederation in the 1860s</vt:lpstr>
      <vt:lpstr>Task</vt:lpstr>
      <vt:lpstr>Rubric</vt:lpstr>
    </vt:vector>
  </TitlesOfParts>
  <Company>Calgary Board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Confederation in the 1860s</dc:title>
  <dc:creator>CBE CBE</dc:creator>
  <cp:lastModifiedBy>CBE CBE</cp:lastModifiedBy>
  <cp:revision>10</cp:revision>
  <dcterms:created xsi:type="dcterms:W3CDTF">2018-03-23T18:43:52Z</dcterms:created>
  <dcterms:modified xsi:type="dcterms:W3CDTF">2020-03-19T19:08:52Z</dcterms:modified>
</cp:coreProperties>
</file>